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1847" r:id="rId5"/>
    <p:sldId id="1842" r:id="rId6"/>
    <p:sldId id="1846" r:id="rId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a Milena Martinez Zapata" userId="9fd106a2-c49c-4414-b6e5-327f87b2cec5" providerId="ADAL" clId="{7D95029E-525B-401E-BB0B-ADAC85243052}"/>
    <pc:docChg chg="custSel modSld">
      <pc:chgData name="Diana Milena Martinez Zapata" userId="9fd106a2-c49c-4414-b6e5-327f87b2cec5" providerId="ADAL" clId="{7D95029E-525B-401E-BB0B-ADAC85243052}" dt="2021-07-29T22:30:31.343" v="66" actId="478"/>
      <pc:docMkLst>
        <pc:docMk/>
      </pc:docMkLst>
      <pc:sldChg chg="delSp modSp mod">
        <pc:chgData name="Diana Milena Martinez Zapata" userId="9fd106a2-c49c-4414-b6e5-327f87b2cec5" providerId="ADAL" clId="{7D95029E-525B-401E-BB0B-ADAC85243052}" dt="2021-07-29T22:30:31.343" v="66" actId="478"/>
        <pc:sldMkLst>
          <pc:docMk/>
          <pc:sldMk cId="591571277" sldId="1842"/>
        </pc:sldMkLst>
        <pc:spChg chg="del mod">
          <ac:chgData name="Diana Milena Martinez Zapata" userId="9fd106a2-c49c-4414-b6e5-327f87b2cec5" providerId="ADAL" clId="{7D95029E-525B-401E-BB0B-ADAC85243052}" dt="2021-07-29T22:30:26.075" v="65" actId="478"/>
          <ac:spMkLst>
            <pc:docMk/>
            <pc:sldMk cId="591571277" sldId="1842"/>
            <ac:spMk id="14" creationId="{8C104C03-AFBD-4F30-9F33-193D34C28F96}"/>
          </ac:spMkLst>
        </pc:spChg>
        <pc:spChg chg="del mod">
          <ac:chgData name="Diana Milena Martinez Zapata" userId="9fd106a2-c49c-4414-b6e5-327f87b2cec5" providerId="ADAL" clId="{7D95029E-525B-401E-BB0B-ADAC85243052}" dt="2021-07-29T22:30:31.343" v="66" actId="478"/>
          <ac:spMkLst>
            <pc:docMk/>
            <pc:sldMk cId="591571277" sldId="1842"/>
            <ac:spMk id="24" creationId="{F0F7B0D2-85B3-4CAB-A15A-8B7824775D26}"/>
          </ac:spMkLst>
        </pc:spChg>
      </pc:sldChg>
    </pc:docChg>
  </pc:docChgLst>
  <pc:docChgLst>
    <pc:chgData name="Diana Milena Martinez Zapata" userId="9fd106a2-c49c-4414-b6e5-327f87b2cec5" providerId="ADAL" clId="{6B035009-F255-46D5-86C1-5E1F97F21BA7}"/>
    <pc:docChg chg="custSel modSld">
      <pc:chgData name="Diana Milena Martinez Zapata" userId="9fd106a2-c49c-4414-b6e5-327f87b2cec5" providerId="ADAL" clId="{6B035009-F255-46D5-86C1-5E1F97F21BA7}" dt="2021-04-05T16:45:08.493" v="162" actId="1076"/>
      <pc:docMkLst>
        <pc:docMk/>
      </pc:docMkLst>
      <pc:sldChg chg="addSp modSp mod">
        <pc:chgData name="Diana Milena Martinez Zapata" userId="9fd106a2-c49c-4414-b6e5-327f87b2cec5" providerId="ADAL" clId="{6B035009-F255-46D5-86C1-5E1F97F21BA7}" dt="2021-04-05T16:45:08.493" v="162" actId="1076"/>
        <pc:sldMkLst>
          <pc:docMk/>
          <pc:sldMk cId="591571277" sldId="1842"/>
        </pc:sldMkLst>
        <pc:spChg chg="mod">
          <ac:chgData name="Diana Milena Martinez Zapata" userId="9fd106a2-c49c-4414-b6e5-327f87b2cec5" providerId="ADAL" clId="{6B035009-F255-46D5-86C1-5E1F97F21BA7}" dt="2021-04-05T16:45:08.493" v="162" actId="1076"/>
          <ac:spMkLst>
            <pc:docMk/>
            <pc:sldMk cId="591571277" sldId="1842"/>
            <ac:spMk id="13" creationId="{EF6D78B5-35AA-4D17-814B-517EDE082329}"/>
          </ac:spMkLst>
        </pc:spChg>
        <pc:spChg chg="add mod">
          <ac:chgData name="Diana Milena Martinez Zapata" userId="9fd106a2-c49c-4414-b6e5-327f87b2cec5" providerId="ADAL" clId="{6B035009-F255-46D5-86C1-5E1F97F21BA7}" dt="2021-04-05T16:10:04.304" v="122" actId="1076"/>
          <ac:spMkLst>
            <pc:docMk/>
            <pc:sldMk cId="591571277" sldId="1842"/>
            <ac:spMk id="14" creationId="{8C104C03-AFBD-4F30-9F33-193D34C28F96}"/>
          </ac:spMkLst>
        </pc:spChg>
        <pc:spChg chg="mod">
          <ac:chgData name="Diana Milena Martinez Zapata" userId="9fd106a2-c49c-4414-b6e5-327f87b2cec5" providerId="ADAL" clId="{6B035009-F255-46D5-86C1-5E1F97F21BA7}" dt="2021-04-05T16:44:57.639" v="159" actId="1076"/>
          <ac:spMkLst>
            <pc:docMk/>
            <pc:sldMk cId="591571277" sldId="1842"/>
            <ac:spMk id="20" creationId="{112CC784-337F-42C8-8D18-3635488F3FFB}"/>
          </ac:spMkLst>
        </pc:spChg>
        <pc:spChg chg="mod">
          <ac:chgData name="Diana Milena Martinez Zapata" userId="9fd106a2-c49c-4414-b6e5-327f87b2cec5" providerId="ADAL" clId="{6B035009-F255-46D5-86C1-5E1F97F21BA7}" dt="2021-04-05T16:45:00.603" v="160" actId="1076"/>
          <ac:spMkLst>
            <pc:docMk/>
            <pc:sldMk cId="591571277" sldId="1842"/>
            <ac:spMk id="22" creationId="{45F75F87-DCDC-4E24-8A5F-0CD98A1D59CD}"/>
          </ac:spMkLst>
        </pc:spChg>
        <pc:spChg chg="mod">
          <ac:chgData name="Diana Milena Martinez Zapata" userId="9fd106a2-c49c-4414-b6e5-327f87b2cec5" providerId="ADAL" clId="{6B035009-F255-46D5-86C1-5E1F97F21BA7}" dt="2021-04-05T16:10:10.144" v="137" actId="1035"/>
          <ac:spMkLst>
            <pc:docMk/>
            <pc:sldMk cId="591571277" sldId="1842"/>
            <ac:spMk id="24" creationId="{F0F7B0D2-85B3-4CAB-A15A-8B7824775D26}"/>
          </ac:spMkLst>
        </pc:spChg>
        <pc:picChg chg="mod">
          <ac:chgData name="Diana Milena Martinez Zapata" userId="9fd106a2-c49c-4414-b6e5-327f87b2cec5" providerId="ADAL" clId="{6B035009-F255-46D5-86C1-5E1F97F21BA7}" dt="2021-04-05T16:45:04.018" v="161" actId="1076"/>
          <ac:picMkLst>
            <pc:docMk/>
            <pc:sldMk cId="591571277" sldId="1842"/>
            <ac:picMk id="17" creationId="{1C3733C2-7B44-45C8-85AD-10611E995EC3}"/>
          </ac:picMkLst>
        </pc:picChg>
      </pc:sldChg>
      <pc:sldChg chg="addSp delSp modSp mod">
        <pc:chgData name="Diana Milena Martinez Zapata" userId="9fd106a2-c49c-4414-b6e5-327f87b2cec5" providerId="ADAL" clId="{6B035009-F255-46D5-86C1-5E1F97F21BA7}" dt="2021-04-05T16:11:40.600" v="155" actId="14100"/>
        <pc:sldMkLst>
          <pc:docMk/>
          <pc:sldMk cId="4229536380" sldId="1846"/>
        </pc:sldMkLst>
        <pc:spChg chg="add del mod">
          <ac:chgData name="Diana Milena Martinez Zapata" userId="9fd106a2-c49c-4414-b6e5-327f87b2cec5" providerId="ADAL" clId="{6B035009-F255-46D5-86C1-5E1F97F21BA7}" dt="2021-04-05T16:06:01.734" v="62" actId="478"/>
          <ac:spMkLst>
            <pc:docMk/>
            <pc:sldMk cId="4229536380" sldId="1846"/>
            <ac:spMk id="7" creationId="{15D2E2A2-9F33-41AB-8889-4BE36BFE77CE}"/>
          </ac:spMkLst>
        </pc:spChg>
        <pc:spChg chg="add del mod">
          <ac:chgData name="Diana Milena Martinez Zapata" userId="9fd106a2-c49c-4414-b6e5-327f87b2cec5" providerId="ADAL" clId="{6B035009-F255-46D5-86C1-5E1F97F21BA7}" dt="2021-04-05T16:11:35.496" v="151" actId="478"/>
          <ac:spMkLst>
            <pc:docMk/>
            <pc:sldMk cId="4229536380" sldId="1846"/>
            <ac:spMk id="8" creationId="{9FFF6AFB-0F55-4CBC-97CB-27527EC66F42}"/>
          </ac:spMkLst>
        </pc:spChg>
        <pc:spChg chg="add del mod">
          <ac:chgData name="Diana Milena Martinez Zapata" userId="9fd106a2-c49c-4414-b6e5-327f87b2cec5" providerId="ADAL" clId="{6B035009-F255-46D5-86C1-5E1F97F21BA7}" dt="2021-04-05T16:11:36.241" v="153" actId="478"/>
          <ac:spMkLst>
            <pc:docMk/>
            <pc:sldMk cId="4229536380" sldId="1846"/>
            <ac:spMk id="9" creationId="{10AFC8B2-C0CF-4474-9AF1-2D1566DF78F3}"/>
          </ac:spMkLst>
        </pc:spChg>
        <pc:spChg chg="mod">
          <ac:chgData name="Diana Milena Martinez Zapata" userId="9fd106a2-c49c-4414-b6e5-327f87b2cec5" providerId="ADAL" clId="{6B035009-F255-46D5-86C1-5E1F97F21BA7}" dt="2021-04-05T16:11:40.600" v="155" actId="14100"/>
          <ac:spMkLst>
            <pc:docMk/>
            <pc:sldMk cId="4229536380" sldId="1846"/>
            <ac:spMk id="16" creationId="{2A170068-39B0-49B5-BDBB-20AE06D484B4}"/>
          </ac:spMkLst>
        </pc:spChg>
        <pc:picChg chg="mod">
          <ac:chgData name="Diana Milena Martinez Zapata" userId="9fd106a2-c49c-4414-b6e5-327f87b2cec5" providerId="ADAL" clId="{6B035009-F255-46D5-86C1-5E1F97F21BA7}" dt="2021-04-05T16:10:25.901" v="141" actId="14100"/>
          <ac:picMkLst>
            <pc:docMk/>
            <pc:sldMk cId="4229536380" sldId="1846"/>
            <ac:picMk id="17" creationId="{1C3733C2-7B44-45C8-85AD-10611E995EC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550017-19A0-47B6-8D39-1B58F96C7C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0A7FC1F-E734-42B5-BE00-14123229D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7D6A9E-929E-4F75-BD29-6E5FB8699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FC680-AA16-45F0-A04F-200C1DF17B4D}" type="datetimeFigureOut">
              <a:rPr lang="es-CO" smtClean="0"/>
              <a:t>27/09/2021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990B32-C1D7-497B-94EA-FB7897017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1DD372-2AF3-4F65-AE05-D7B298A73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D63E-DB11-46D2-9D75-4AB5FEE33B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6079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8BE813-74D6-4044-98F0-B1755FDA8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B5F65E-0098-4AB7-A4AC-40CFD77C3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6EC584-5D02-47C9-87CB-7F520692A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FC680-AA16-45F0-A04F-200C1DF17B4D}" type="datetimeFigureOut">
              <a:rPr lang="es-CO" smtClean="0"/>
              <a:t>27/09/2021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4F1B61-3E05-4472-A5AF-212BAEB6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ADE651-1C7D-45B7-A3EE-21103F441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D63E-DB11-46D2-9D75-4AB5FEE33B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42925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BF686D-F1C7-46F5-885B-A5CF7071E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DFAC581-0AD6-4CF1-895B-93273CD4F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24A758-5441-4F02-B921-E893D7107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FC680-AA16-45F0-A04F-200C1DF17B4D}" type="datetimeFigureOut">
              <a:rPr lang="es-CO" smtClean="0"/>
              <a:t>27/09/2021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FF91C3-13CF-4A78-BB99-5359A473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7D12F8-F391-4A4F-8849-B98AF52A3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D63E-DB11-46D2-9D75-4AB5FEE33B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888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6D61AD-EE26-42C3-8C76-E0D581E8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2D126-80D8-4A02-A314-35A0523F0B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5FD66FC-62DC-41CD-9CD4-304977ABC2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51B447-C0F6-4838-AB96-B641C8719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FC680-AA16-45F0-A04F-200C1DF17B4D}" type="datetimeFigureOut">
              <a:rPr lang="es-CO" smtClean="0"/>
              <a:t>27/09/2021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C15941E-AE6F-4C22-9FBD-045FC65A5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5530AC-DF3F-40F3-ACE1-BA0421FCB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D63E-DB11-46D2-9D75-4AB5FEE33B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27811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826D26-BC48-4F2E-913F-B6FE2CAE0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EA490C-CF70-4E3A-8C8A-41C5D1D42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64C536D-FB37-463D-BDAE-8B82320CD7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84796AA-5BD4-41FB-92FC-838CF39E37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4671290-39C8-47B0-BDD6-04DB10E4F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0390CDC-F23C-4008-8458-B1389AD3F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FC680-AA16-45F0-A04F-200C1DF17B4D}" type="datetimeFigureOut">
              <a:rPr lang="es-CO" smtClean="0"/>
              <a:t>27/09/2021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A8DEB0E-FCC7-48F5-A5CC-5DD8EA961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C67B4E8-4546-43CA-93B3-CAE513EBB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D63E-DB11-46D2-9D75-4AB5FEE33B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6449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3E60F4-09F9-48DD-A16B-625584E41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2E1BB48-D258-42DD-94A1-E07E1084B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FC680-AA16-45F0-A04F-200C1DF17B4D}" type="datetimeFigureOut">
              <a:rPr lang="es-CO" smtClean="0"/>
              <a:t>27/09/2021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EB9886C-1CD9-47A9-BB72-9DA44740E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C9AC43C-CC96-4ED7-989C-1AE0A2B7E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D63E-DB11-46D2-9D75-4AB5FEE33B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616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1A0CF59-42EF-451D-AFA4-9593ED904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FC680-AA16-45F0-A04F-200C1DF17B4D}" type="datetimeFigureOut">
              <a:rPr lang="es-CO" smtClean="0"/>
              <a:t>27/09/2021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8112F92-E3DC-489A-8976-F07E5CFFC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1635095-2500-42AA-AE5D-25BEAD9F6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D63E-DB11-46D2-9D75-4AB5FEE33B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4723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2CBF40-065B-4A3B-BFD7-F454DA15F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2486B0-6EBD-4109-8717-2C4A3CDD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AF20344-041F-4A33-AD4A-CA2C9D66A5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877CAE4-C823-4EEE-908D-58FDF5AC9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FC680-AA16-45F0-A04F-200C1DF17B4D}" type="datetimeFigureOut">
              <a:rPr lang="es-CO" smtClean="0"/>
              <a:t>27/09/2021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9C69243-4A13-4BA5-8BDB-9431221FF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5DB774-D00B-4CDE-B985-A736E166E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D63E-DB11-46D2-9D75-4AB5FEE33B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1372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B0FB7C-6508-4B58-A6D2-01263B444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6809CDB-A20A-4D8B-A673-66056AE1CB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9882D7-4E63-49E4-889A-34581F00B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BA06D7-9E0C-44F6-AF48-5C12C0028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FC680-AA16-45F0-A04F-200C1DF17B4D}" type="datetimeFigureOut">
              <a:rPr lang="es-CO" smtClean="0"/>
              <a:t>27/09/2021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2B6F277-EFB5-46B4-A4E2-728361EE0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C2D028-D4C5-405B-9241-D4B6F8F60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D63E-DB11-46D2-9D75-4AB5FEE33B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9680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25FD79-202B-463C-BB80-7A80465D8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70F8A34-48AE-4FF0-839F-62FA9655E1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8DCE40-3199-4B6D-B26E-E2402FDAD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FC680-AA16-45F0-A04F-200C1DF17B4D}" type="datetimeFigureOut">
              <a:rPr lang="es-CO" smtClean="0"/>
              <a:t>27/09/2021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EA1D5F-1F15-4723-8079-E08020A39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DD19C5-2146-4517-8FF5-E38B58C51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D63E-DB11-46D2-9D75-4AB5FEE33B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8100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A4E3324-4394-4C2D-9881-3106196FDD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CA5C9E6-1354-4872-8774-8BB71B16FD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DD5CE4-2DBA-41CA-8B35-8E2409F27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FC680-AA16-45F0-A04F-200C1DF17B4D}" type="datetimeFigureOut">
              <a:rPr lang="es-CO" smtClean="0"/>
              <a:t>27/09/2021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571261-2554-4E4F-BAE9-25B0DFCDE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AF9907-1224-4912-BF9B-54D5DA54C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D63E-DB11-46D2-9D75-4AB5FEE33B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3428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DCB77CF-A3E3-4E50-BB48-793108E3C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DA4DE0D-1308-4275-8E96-E2E79E585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135CCB-49A8-448C-948D-A1F7B79D13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FC680-AA16-45F0-A04F-200C1DF17B4D}" type="datetimeFigureOut">
              <a:rPr lang="es-CO" smtClean="0"/>
              <a:t>27/09/2021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D2417B-3233-46DF-A0D3-E9C340511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89FC6D-E4C9-40DA-9AF2-8A41D8D98C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6D63E-DB11-46D2-9D75-4AB5FEE33B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7655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s06web.zoom.us/j/81841385492?pwd=NUlaUUtiUElwbHlTcXdFK2ZydURKZz09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1C3733C2-7B44-45C8-85AD-10611E995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30" y="265043"/>
            <a:ext cx="11847444" cy="6042992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C0E72B3C-5D71-4013-8C1A-53B42682EE8F}"/>
              </a:ext>
            </a:extLst>
          </p:cNvPr>
          <p:cNvSpPr txBox="1">
            <a:spLocks/>
          </p:cNvSpPr>
          <p:nvPr/>
        </p:nvSpPr>
        <p:spPr>
          <a:xfrm>
            <a:off x="320369" y="454719"/>
            <a:ext cx="11516954" cy="927838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400" b="1" spc="50" dirty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Sans Serif"/>
                <a:ea typeface="+mn-ea"/>
                <a:cs typeface="+mn-cs"/>
              </a:rPr>
              <a:t>Estimados </a:t>
            </a:r>
          </a:p>
          <a:p>
            <a:pPr algn="ctr"/>
            <a:r>
              <a:rPr lang="es-ES" sz="2400" b="1" spc="50" dirty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Sans Serif"/>
                <a:ea typeface="+mn-ea"/>
                <a:cs typeface="+mn-cs"/>
              </a:rPr>
              <a:t>Directivos </a:t>
            </a:r>
            <a:r>
              <a:rPr lang="es-ES" sz="2400" b="1" spc="50" dirty="0" smtClean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Sans Serif"/>
                <a:ea typeface="+mn-ea"/>
                <a:cs typeface="+mn-cs"/>
              </a:rPr>
              <a:t>Docentes Orientadores de </a:t>
            </a:r>
            <a:r>
              <a:rPr lang="es-ES" sz="2400" b="1" spc="50" dirty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Sans Serif"/>
                <a:ea typeface="+mn-ea"/>
                <a:cs typeface="+mn-cs"/>
              </a:rPr>
              <a:t>los Establecimientos </a:t>
            </a:r>
            <a:r>
              <a:rPr lang="es-ES" sz="2400" b="1" spc="50" dirty="0" smtClean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Sans Serif"/>
                <a:ea typeface="+mn-ea"/>
                <a:cs typeface="+mn-cs"/>
              </a:rPr>
              <a:t>Educativos del Departamento de Nariño.</a:t>
            </a:r>
            <a:endParaRPr lang="es-CO" sz="2400" b="1" spc="50" dirty="0">
              <a:ln w="0"/>
              <a:solidFill>
                <a:srgbClr val="FFFF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Microsoft Sans Serif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A170068-39B0-49B5-BDBB-20AE06D484B4}"/>
              </a:ext>
            </a:extLst>
          </p:cNvPr>
          <p:cNvSpPr txBox="1"/>
          <p:nvPr/>
        </p:nvSpPr>
        <p:spPr>
          <a:xfrm>
            <a:off x="320368" y="1536972"/>
            <a:ext cx="11516955" cy="4247317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400" b="1" dirty="0">
                <a:solidFill>
                  <a:schemeClr val="bg1"/>
                </a:solidFill>
              </a:rPr>
              <a:t>Reciban un cordial saludo:</a:t>
            </a:r>
          </a:p>
          <a:p>
            <a:pPr algn="just"/>
            <a:r>
              <a:rPr lang="es-CO" sz="1400" b="1" dirty="0">
                <a:solidFill>
                  <a:schemeClr val="bg1"/>
                </a:solidFill>
              </a:rPr>
              <a:t> </a:t>
            </a:r>
          </a:p>
          <a:p>
            <a:pPr algn="just"/>
            <a:r>
              <a:rPr lang="es-CO" sz="1400" b="1" dirty="0">
                <a:solidFill>
                  <a:schemeClr val="bg1"/>
                </a:solidFill>
              </a:rPr>
              <a:t>De antemano </a:t>
            </a:r>
            <a:r>
              <a:rPr lang="es-CO" sz="1400" b="1" dirty="0" smtClean="0">
                <a:solidFill>
                  <a:schemeClr val="bg1"/>
                </a:solidFill>
              </a:rPr>
              <a:t>agradecemos </a:t>
            </a:r>
            <a:r>
              <a:rPr lang="es-CO" sz="1400" b="1" dirty="0">
                <a:solidFill>
                  <a:schemeClr val="bg1"/>
                </a:solidFill>
              </a:rPr>
              <a:t>todo el apoyo y la participación que han tenido en las charlas pedagógicas que ha convocado el Ministerio de Educación Nacional y la Secretaría de Educación Departamental, las cuales fortalecen y enriquecen nuestro quehacer pedagógico y el de nuestros maestros.</a:t>
            </a:r>
          </a:p>
          <a:p>
            <a:pPr algn="just"/>
            <a:r>
              <a:rPr lang="es-CO" sz="1400" b="1" dirty="0">
                <a:solidFill>
                  <a:schemeClr val="bg1"/>
                </a:solidFill>
              </a:rPr>
              <a:t> </a:t>
            </a:r>
          </a:p>
          <a:p>
            <a:pPr algn="just"/>
            <a:r>
              <a:rPr lang="es-CO" sz="1400" b="1" dirty="0"/>
              <a:t>En esta oportunidad, La SECRETARIA DE EDUCACIÓN DEPARTAMENTAL en articulación con el MINISTERIO DE EDUCACIÓN NACIONAL Tienen el gusto de invitarlos al Taller </a:t>
            </a:r>
            <a:r>
              <a:rPr lang="es-CO" sz="1400" b="1" dirty="0" smtClean="0"/>
              <a:t>RADAR EMOCIONAL DOCENTES ORIENTADORES SED NARIÑO.</a:t>
            </a:r>
          </a:p>
          <a:p>
            <a:pPr algn="just"/>
            <a:endParaRPr lang="es-CO" sz="1400" dirty="0" smtClean="0"/>
          </a:p>
          <a:p>
            <a:r>
              <a:rPr lang="es-CO" sz="1400" dirty="0" smtClean="0">
                <a:solidFill>
                  <a:schemeClr val="tx1"/>
                </a:solidFill>
              </a:rPr>
              <a:t>Unirse </a:t>
            </a:r>
            <a:r>
              <a:rPr lang="es-CO" sz="1400" dirty="0">
                <a:solidFill>
                  <a:schemeClr val="tx1"/>
                </a:solidFill>
              </a:rPr>
              <a:t>a la reunión Zoom</a:t>
            </a:r>
            <a:br>
              <a:rPr lang="es-CO" sz="1400" dirty="0">
                <a:solidFill>
                  <a:schemeClr val="tx1"/>
                </a:solidFill>
              </a:rPr>
            </a:br>
            <a:r>
              <a:rPr lang="es-CO" sz="1400" b="1" dirty="0">
                <a:solidFill>
                  <a:schemeClr val="tx1"/>
                </a:solidFill>
              </a:rPr>
              <a:t> </a:t>
            </a:r>
            <a:endParaRPr lang="es-CO" sz="1400" dirty="0">
              <a:solidFill>
                <a:schemeClr val="tx1"/>
              </a:solidFill>
            </a:endParaRPr>
          </a:p>
          <a:p>
            <a:pPr algn="just"/>
            <a:r>
              <a:rPr lang="es-CO" sz="1400" b="1" u="sng" dirty="0">
                <a:solidFill>
                  <a:schemeClr val="tx1"/>
                </a:solidFill>
                <a:hlinkClick r:id="rId3"/>
              </a:rPr>
              <a:t>https://us06web.zoom.us/j/81841385492?pwd=NUlaUUtiUElwbHlTcXdFK2ZydURKZz09</a:t>
            </a:r>
            <a:endParaRPr lang="es-CO" sz="1400" b="1" dirty="0">
              <a:solidFill>
                <a:schemeClr val="tx1"/>
              </a:solidFill>
            </a:endParaRPr>
          </a:p>
          <a:p>
            <a:pPr algn="just"/>
            <a:r>
              <a:rPr lang="es-CO" sz="1400" dirty="0">
                <a:solidFill>
                  <a:schemeClr val="tx1"/>
                </a:solidFill>
              </a:rPr>
              <a:t> </a:t>
            </a:r>
          </a:p>
          <a:p>
            <a:r>
              <a:rPr lang="es-CO" sz="1400" dirty="0">
                <a:solidFill>
                  <a:schemeClr val="tx1"/>
                </a:solidFill>
              </a:rPr>
              <a:t>ID de reunión: 818 4138 5492</a:t>
            </a:r>
            <a:br>
              <a:rPr lang="es-CO" sz="1400" dirty="0">
                <a:solidFill>
                  <a:schemeClr val="tx1"/>
                </a:solidFill>
              </a:rPr>
            </a:br>
            <a:r>
              <a:rPr lang="es-CO" sz="1400" dirty="0">
                <a:solidFill>
                  <a:schemeClr val="tx1"/>
                </a:solidFill>
              </a:rPr>
              <a:t>Código de acceso: 538991</a:t>
            </a:r>
            <a:br>
              <a:rPr lang="es-CO" sz="1400" dirty="0">
                <a:solidFill>
                  <a:schemeClr val="tx1"/>
                </a:solidFill>
              </a:rPr>
            </a:br>
            <a:endParaRPr lang="es-CO" sz="1400" dirty="0">
              <a:solidFill>
                <a:schemeClr val="tx1"/>
              </a:solidFill>
            </a:endParaRPr>
          </a:p>
          <a:p>
            <a:pPr algn="ctr"/>
            <a:r>
              <a:rPr lang="es-CO" sz="2000" b="1" dirty="0">
                <a:solidFill>
                  <a:srgbClr val="FFFF00"/>
                </a:solidFill>
              </a:rPr>
              <a:t>Los esperamos el próximo jueves 30 de septiembre de 2021, de 8:00 a.m. a 10:00 a.m.</a:t>
            </a:r>
            <a:endParaRPr lang="es-CO" sz="2000" dirty="0">
              <a:solidFill>
                <a:srgbClr val="FFFF00"/>
              </a:solidFill>
            </a:endParaRPr>
          </a:p>
          <a:p>
            <a:pPr algn="just"/>
            <a:r>
              <a:rPr lang="es-CO" sz="1400" dirty="0"/>
              <a:t> </a:t>
            </a:r>
          </a:p>
          <a:p>
            <a:pPr algn="just"/>
            <a:r>
              <a:rPr lang="es-CO" sz="1400" b="1" dirty="0"/>
              <a:t>Contamos con su valiosa presencia y de igual manera les pedimos el favor de hacer partícipes a sus compañeros docentes orientadores.</a:t>
            </a:r>
          </a:p>
          <a:p>
            <a:pPr algn="just"/>
            <a:r>
              <a:rPr lang="es-CO" sz="1400" b="1" dirty="0"/>
              <a:t> </a:t>
            </a:r>
            <a:r>
              <a:rPr lang="es-CO" sz="1400" b="1" dirty="0" smtClean="0"/>
              <a:t>Los </a:t>
            </a:r>
            <a:r>
              <a:rPr lang="es-CO" sz="1400" b="1" dirty="0"/>
              <a:t>esperamos. </a:t>
            </a:r>
          </a:p>
        </p:txBody>
      </p:sp>
    </p:spTree>
    <p:extLst>
      <p:ext uri="{BB962C8B-B14F-4D97-AF65-F5344CB8AC3E}">
        <p14:creationId xmlns:p14="http://schemas.microsoft.com/office/powerpoint/2010/main" val="2820554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1C3733C2-7B44-45C8-85AD-10611E995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15" y="326078"/>
            <a:ext cx="11953201" cy="628152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1" name="AutoShape 4" descr="Ppt Backgrounds, Ppt Templates, Slides Free PPT Backgrounds ... Desktop  Background">
            <a:extLst>
              <a:ext uri="{FF2B5EF4-FFF2-40B4-BE49-F238E27FC236}">
                <a16:creationId xmlns:a16="http://schemas.microsoft.com/office/drawing/2014/main" id="{37E19B6A-0803-4178-9F3B-11B8F184F7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12692" y="3103323"/>
            <a:ext cx="333043" cy="33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sz="1600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C0E72B3C-5D71-4013-8C1A-53B42682EE8F}"/>
              </a:ext>
            </a:extLst>
          </p:cNvPr>
          <p:cNvSpPr txBox="1">
            <a:spLocks/>
          </p:cNvSpPr>
          <p:nvPr/>
        </p:nvSpPr>
        <p:spPr>
          <a:xfrm>
            <a:off x="306078" y="503796"/>
            <a:ext cx="7875615" cy="1042517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Sans Serif"/>
                <a:ea typeface="+mn-ea"/>
                <a:cs typeface="+mn-cs"/>
              </a:rPr>
              <a:t>Estimados </a:t>
            </a:r>
          </a:p>
          <a:p>
            <a:pPr algn="ctr"/>
            <a:r>
              <a:rPr lang="es-ES" sz="2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Sans Serif"/>
                <a:ea typeface="+mn-ea"/>
                <a:cs typeface="+mn-cs"/>
              </a:rPr>
              <a:t>Directivos </a:t>
            </a:r>
            <a:r>
              <a:rPr lang="es-ES" sz="2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Sans Serif"/>
                <a:ea typeface="+mn-ea"/>
                <a:cs typeface="+mn-cs"/>
              </a:rPr>
              <a:t>Docentes Orientadores de </a:t>
            </a:r>
            <a:r>
              <a:rPr lang="es-ES" sz="2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Sans Serif"/>
                <a:ea typeface="+mn-ea"/>
                <a:cs typeface="+mn-cs"/>
              </a:rPr>
              <a:t>los Establecimientos </a:t>
            </a:r>
            <a:r>
              <a:rPr lang="es-ES" sz="2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Sans Serif"/>
                <a:ea typeface="+mn-ea"/>
                <a:cs typeface="+mn-cs"/>
              </a:rPr>
              <a:t>Educativos del Departamento de Nariño</a:t>
            </a:r>
            <a:endParaRPr lang="es-CO" sz="26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Microsoft Sans Serif"/>
              <a:ea typeface="+mn-ea"/>
              <a:cs typeface="+mn-cs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F6D78B5-35AA-4D17-814B-517EDE082329}"/>
              </a:ext>
            </a:extLst>
          </p:cNvPr>
          <p:cNvSpPr/>
          <p:nvPr/>
        </p:nvSpPr>
        <p:spPr>
          <a:xfrm>
            <a:off x="6237478" y="1950241"/>
            <a:ext cx="5624909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200" dirty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iandra GD" panose="020E0502030308020204" pitchFamily="34" charset="0"/>
                <a:cs typeface="Arial" panose="020B0604020202020204" pitchFamily="34" charset="0"/>
              </a:rPr>
              <a:t>Esta invitación es especialmente para ti</a:t>
            </a:r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368C7CDC-7AEC-419D-87F3-331AC68E9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710" y="2558726"/>
            <a:ext cx="2820676" cy="551505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/>
            <a:r>
              <a:rPr lang="es-CO" altLang="es-CO" sz="3200" b="1" kern="0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Taller I: </a:t>
            </a: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112CC784-337F-42C8-8D18-3635488F3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1236" y="3142670"/>
            <a:ext cx="8297395" cy="820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s-CO" altLang="es-CO" sz="2400" b="1" kern="0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Armonía</a:t>
            </a:r>
            <a:r>
              <a:rPr lang="en-US" altLang="es-CO" sz="2400" b="1" kern="0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altLang="es-CO" sz="2400" b="1" kern="0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Emocional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s-CO" altLang="es-CO" sz="2400" b="1" kern="0" dirty="0">
                <a:solidFill>
                  <a:srgbClr val="0120BD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Nueva Oportunidad para Soltar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45F75F87-DCDC-4E24-8A5F-0CD98A1D59CD}"/>
              </a:ext>
            </a:extLst>
          </p:cNvPr>
          <p:cNvSpPr txBox="1"/>
          <p:nvPr/>
        </p:nvSpPr>
        <p:spPr>
          <a:xfrm>
            <a:off x="5355239" y="4321867"/>
            <a:ext cx="717196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es-CO"/>
            </a:defPPr>
            <a:lvl1pPr marR="0" lv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spc="50" normalizeH="0" baseline="0">
                <a:ln w="3175"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aiandra GD" panose="020E0502030308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s-ES" sz="2200" dirty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Contamos contigo, ten en cuenta las siguientes recomendaciones para este gran día…</a:t>
            </a:r>
          </a:p>
        </p:txBody>
      </p:sp>
    </p:spTree>
    <p:extLst>
      <p:ext uri="{BB962C8B-B14F-4D97-AF65-F5344CB8AC3E}">
        <p14:creationId xmlns:p14="http://schemas.microsoft.com/office/powerpoint/2010/main" val="591571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1C3733C2-7B44-45C8-85AD-10611E995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30" y="265043"/>
            <a:ext cx="11847444" cy="6042992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C0E72B3C-5D71-4013-8C1A-53B42682EE8F}"/>
              </a:ext>
            </a:extLst>
          </p:cNvPr>
          <p:cNvSpPr txBox="1">
            <a:spLocks/>
          </p:cNvSpPr>
          <p:nvPr/>
        </p:nvSpPr>
        <p:spPr>
          <a:xfrm>
            <a:off x="320369" y="454719"/>
            <a:ext cx="7387459" cy="927838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Sans Serif"/>
                <a:ea typeface="+mn-ea"/>
                <a:cs typeface="+mn-cs"/>
              </a:rPr>
              <a:t>Estimados </a:t>
            </a:r>
          </a:p>
          <a:p>
            <a:pPr algn="ctr"/>
            <a:r>
              <a:rPr lang="es-ES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Sans Serif"/>
                <a:ea typeface="+mn-ea"/>
                <a:cs typeface="+mn-cs"/>
              </a:rPr>
              <a:t>Directivos Docentes, Docentes y Personal Administrativo de los Establecimientos </a:t>
            </a:r>
            <a:r>
              <a:rPr lang="es-ES" sz="2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Sans Serif"/>
                <a:ea typeface="+mn-ea"/>
                <a:cs typeface="+mn-cs"/>
              </a:rPr>
              <a:t>Educativos del Departamento de Nariño.</a:t>
            </a:r>
            <a:endParaRPr lang="es-CO" sz="2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Microsoft Sans Serif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A170068-39B0-49B5-BDBB-20AE06D484B4}"/>
              </a:ext>
            </a:extLst>
          </p:cNvPr>
          <p:cNvSpPr txBox="1"/>
          <p:nvPr/>
        </p:nvSpPr>
        <p:spPr>
          <a:xfrm>
            <a:off x="4359962" y="1536173"/>
            <a:ext cx="7387459" cy="3883965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kern="0" dirty="0"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aiandra GD" panose="020E0502030308020204" pitchFamily="34" charset="0"/>
                <a:cs typeface="Arial" panose="020B0604020202020204" pitchFamily="34" charset="0"/>
              </a:rPr>
              <a:t>RECUERDA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b="1" kern="0" dirty="0">
              <a:solidFill>
                <a:schemeClr val="tx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Maiandra GD" panose="020E0502030308020204" pitchFamily="34" charset="0"/>
              <a:cs typeface="Arial" panose="020B0604020202020204" pitchFamily="34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es-ES" b="1" kern="0" spc="50" dirty="0">
                <a:ln w="9525" cmpd="sng">
                  <a:noFill/>
                  <a:prstDash val="solid"/>
                </a:ln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aiandra GD" panose="020E0502030308020204" pitchFamily="34" charset="0"/>
                <a:ea typeface="+mj-ea"/>
                <a:cs typeface="Arial" panose="020B0604020202020204" pitchFamily="34" charset="0"/>
              </a:rPr>
              <a:t>Preparar una taza de café, una infusión o la bebida caliente de tu preferencia.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endParaRPr lang="es-ES" sz="1200" b="1" kern="0" dirty="0">
              <a:solidFill>
                <a:schemeClr val="tx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Maiandra GD" panose="020E0502030308020204" pitchFamily="34" charset="0"/>
              <a:cs typeface="Arial" panose="020B0604020202020204" pitchFamily="34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es-ES" b="1" kern="0" dirty="0"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aiandra GD" panose="020E0502030308020204" pitchFamily="34" charset="0"/>
                <a:cs typeface="Arial" panose="020B0604020202020204" pitchFamily="34" charset="0"/>
              </a:rPr>
              <a:t>Ubícate en un espacio agradable.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endParaRPr lang="es-ES" sz="1200" b="1" kern="0" dirty="0">
              <a:solidFill>
                <a:schemeClr val="tx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Maiandra GD" panose="020E0502030308020204" pitchFamily="34" charset="0"/>
              <a:cs typeface="Arial" panose="020B0604020202020204" pitchFamily="34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es-ES" b="1" kern="0" spc="50" dirty="0">
                <a:ln w="9525" cmpd="sng">
                  <a:noFill/>
                  <a:prstDash val="solid"/>
                </a:ln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aiandra GD" panose="020E0502030308020204" pitchFamily="34" charset="0"/>
                <a:ea typeface="+mj-ea"/>
                <a:cs typeface="Arial" panose="020B0604020202020204" pitchFamily="34" charset="0"/>
              </a:rPr>
              <a:t>Ponte la ropa con la que te sientas cómodo y relajado.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endParaRPr lang="es-ES" sz="1200" b="1" kern="0" dirty="0">
              <a:solidFill>
                <a:schemeClr val="tx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Maiandra GD" panose="020E0502030308020204" pitchFamily="34" charset="0"/>
              <a:cs typeface="Arial" panose="020B0604020202020204" pitchFamily="34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es-ES" b="1" kern="0" dirty="0"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aiandra GD" panose="020E0502030308020204" pitchFamily="34" charset="0"/>
                <a:cs typeface="Arial" panose="020B0604020202020204" pitchFamily="34" charset="0"/>
              </a:rPr>
              <a:t>Ten cerca un vaso con agua.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endParaRPr lang="es-ES" sz="1200" b="1" kern="0" dirty="0">
              <a:solidFill>
                <a:schemeClr val="tx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Maiandra GD" panose="020E0502030308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arenR"/>
              <a:defRPr/>
            </a:pPr>
            <a:r>
              <a:rPr lang="es-ES" b="1" kern="0" spc="50" dirty="0">
                <a:ln w="9525" cmpd="sng">
                  <a:noFill/>
                  <a:prstDash val="solid"/>
                </a:ln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aiandra GD" panose="020E0502030308020204" pitchFamily="34" charset="0"/>
                <a:ea typeface="+mj-ea"/>
                <a:cs typeface="Arial" panose="020B0604020202020204" pitchFamily="34" charset="0"/>
              </a:rPr>
              <a:t>Trae una libreta y un esfero.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endParaRPr lang="es-ES" sz="1200" b="1" kern="0" dirty="0">
              <a:solidFill>
                <a:schemeClr val="tx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Maiandra GD" panose="020E0502030308020204" pitchFamily="34" charset="0"/>
              <a:cs typeface="Arial" panose="020B0604020202020204" pitchFamily="34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es-ES" b="1" kern="0" dirty="0"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aiandra GD" panose="020E0502030308020204" pitchFamily="34" charset="0"/>
                <a:cs typeface="Arial" panose="020B0604020202020204" pitchFamily="34" charset="0"/>
              </a:rPr>
              <a:t>Por último ponte toda la disposición posible y ve dispuesto a disfrutar de este espacio, es un regalo para ti.</a:t>
            </a:r>
            <a:endParaRPr lang="es-CO" b="1" kern="0" dirty="0">
              <a:solidFill>
                <a:schemeClr val="tx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Maiandra GD" panose="020E0502030308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5363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D3C353B628CDF499C6FB271FBEF3038" ma:contentTypeVersion="14" ma:contentTypeDescription="Crear nuevo documento." ma:contentTypeScope="" ma:versionID="568410acc6e2a34f5775c250df15a76c">
  <xsd:schema xmlns:xsd="http://www.w3.org/2001/XMLSchema" xmlns:xs="http://www.w3.org/2001/XMLSchema" xmlns:p="http://schemas.microsoft.com/office/2006/metadata/properties" xmlns:ns2="0a947cc8-9973-4cef-b5f6-4a47ad7f0182" xmlns:ns3="cd7a4719-cbbb-43a4-b8af-2cdb9f2282e6" targetNamespace="http://schemas.microsoft.com/office/2006/metadata/properties" ma:root="true" ma:fieldsID="bf3ac5bb3d6965d3ffb6cade4a23a24e" ns2:_="" ns3:_="">
    <xsd:import namespace="0a947cc8-9973-4cef-b5f6-4a47ad7f0182"/>
    <xsd:import namespace="cd7a4719-cbbb-43a4-b8af-2cdb9f2282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FechaModificaci_x00f3_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947cc8-9973-4cef-b5f6-4a47ad7f01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FechaModificaci_x00f3_n" ma:index="21" nillable="true" ma:displayName="Fecha Modificación" ma:format="DateTime" ma:internalName="FechaModificaci_x00f3_n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a4719-cbbb-43a4-b8af-2cdb9f2282e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echaModificaci_x00f3_n xmlns="0a947cc8-9973-4cef-b5f6-4a47ad7f018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62CC42-AC12-43F3-B600-8DDB1E1194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947cc8-9973-4cef-b5f6-4a47ad7f0182"/>
    <ds:schemaRef ds:uri="cd7a4719-cbbb-43a4-b8af-2cdb9f2282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F6C1E50-5DA2-4769-965C-787D7D607893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terms/"/>
    <ds:schemaRef ds:uri="http://purl.org/dc/dcmitype/"/>
    <ds:schemaRef ds:uri="cd7a4719-cbbb-43a4-b8af-2cdb9f2282e6"/>
    <ds:schemaRef ds:uri="0a947cc8-9973-4cef-b5f6-4a47ad7f018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6651B27-864B-42CE-8A8F-5909681D77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148</Words>
  <Application>Microsoft Office PowerPoint</Application>
  <PresentationFormat>Panorámica</PresentationFormat>
  <Paragraphs>38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Maiandra GD</vt:lpstr>
      <vt:lpstr>Microsoft Sans Serif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Milena Martinez Zapata</dc:creator>
  <cp:lastModifiedBy>Windows User</cp:lastModifiedBy>
  <cp:revision>3</cp:revision>
  <dcterms:created xsi:type="dcterms:W3CDTF">2021-04-05T15:56:47Z</dcterms:created>
  <dcterms:modified xsi:type="dcterms:W3CDTF">2021-09-27T23:23:19Z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0x010100CD3C353B628CDF499C6FB271FBEF3038</vt:lpwstr>
  </property>
</Properties>
</file>