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9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81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090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0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31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6218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202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9176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609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5901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326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3015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92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0388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2343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3433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3435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753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4CDE94D-2C38-4E1B-B336-B365ED0B2F01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26C65E1-BA0F-43AD-8744-CB5EF7B2A4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322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o con ondas semitransparentes vector gratu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9" b="20820"/>
          <a:stretch/>
        </p:blipFill>
        <p:spPr bwMode="auto">
          <a:xfrm>
            <a:off x="0" y="4926842"/>
            <a:ext cx="12192000" cy="194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398" y="630416"/>
            <a:ext cx="2619375" cy="67976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67089" y="74514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1600" b="1" dirty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APRECIADOS DIRECTIVOS DOCENTES Y </a:t>
            </a:r>
            <a:r>
              <a:rPr lang="es-CO" sz="1600" b="1" dirty="0" smtClean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DOCENTES</a:t>
            </a:r>
          </a:p>
          <a:p>
            <a:pPr algn="ctr"/>
            <a:r>
              <a:rPr lang="es-CO" sz="1600" b="1" dirty="0" smtClean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b="1" dirty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DEPARTAMENTO DE NARIÑO</a:t>
            </a:r>
            <a:r>
              <a:rPr lang="es-CO" sz="1600" b="1" dirty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Gabriola" panose="04040605051002020D02" pitchFamily="82" charset="0"/>
              </a:rPr>
              <a:t/>
            </a:r>
            <a:br>
              <a:rPr lang="es-CO" sz="1600" b="1" dirty="0">
                <a:ln w="1016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Gabriola" panose="04040605051002020D02" pitchFamily="82" charset="0"/>
              </a:rPr>
            </a:br>
            <a:endParaRPr lang="es-CO" sz="1600" dirty="0">
              <a:solidFill>
                <a:srgbClr val="00206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835021" y="1811319"/>
            <a:ext cx="8215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smtClean="0"/>
              <a:t>La </a:t>
            </a:r>
            <a:r>
              <a:rPr lang="es-CO" dirty="0"/>
              <a:t>SECRETARIA DE </a:t>
            </a:r>
            <a:r>
              <a:rPr lang="es-CO" dirty="0" smtClean="0"/>
              <a:t>EDUCACIÓN DEPARTAMENTAL en articulación con el Ministerio de Educación Nacional</a:t>
            </a:r>
            <a:endParaRPr lang="es-CO" dirty="0"/>
          </a:p>
        </p:txBody>
      </p:sp>
      <p:sp>
        <p:nvSpPr>
          <p:cNvPr id="8" name="Rectángulo 7"/>
          <p:cNvSpPr/>
          <p:nvPr/>
        </p:nvSpPr>
        <p:spPr>
          <a:xfrm>
            <a:off x="4894997" y="245765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dirty="0" smtClean="0"/>
              <a:t>Tienen </a:t>
            </a:r>
            <a:r>
              <a:rPr lang="es-CO" dirty="0"/>
              <a:t>el gusto de invitarlos </a:t>
            </a:r>
            <a:r>
              <a:rPr lang="es-CO" dirty="0" smtClean="0"/>
              <a:t>al </a:t>
            </a:r>
            <a:br>
              <a:rPr lang="es-CO" dirty="0" smtClean="0"/>
            </a:br>
            <a:r>
              <a:rPr lang="es-CO" dirty="0" smtClean="0"/>
              <a:t>Encuentro Expresión </a:t>
            </a:r>
            <a:r>
              <a:rPr lang="es-CO" dirty="0"/>
              <a:t>y manejo emocional.</a:t>
            </a:r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con </a:t>
            </a:r>
            <a:r>
              <a:rPr lang="es-CO" dirty="0"/>
              <a:t>la presencia del </a:t>
            </a:r>
            <a:r>
              <a:rPr lang="es-CO" b="1" dirty="0"/>
              <a:t>Dr. EDISON SERJE </a:t>
            </a:r>
            <a:r>
              <a:rPr lang="es-CO" b="1" dirty="0" smtClean="0"/>
              <a:t>– Coach educativo, el próximo Martes </a:t>
            </a:r>
            <a:r>
              <a:rPr lang="es-CO" b="1" dirty="0"/>
              <a:t>22 de septiembre de </a:t>
            </a:r>
            <a:r>
              <a:rPr lang="es-CO" b="1" dirty="0" smtClean="0"/>
              <a:t>2020, de 8:00 </a:t>
            </a:r>
            <a:r>
              <a:rPr lang="es-CO" b="1" dirty="0"/>
              <a:t>a.m. a 10:00 a.m.</a:t>
            </a:r>
            <a:br>
              <a:rPr lang="es-CO" b="1" dirty="0"/>
            </a:b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7405">
            <a:off x="1392432" y="2153277"/>
            <a:ext cx="1626550" cy="201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ángulo 9"/>
          <p:cNvSpPr/>
          <p:nvPr/>
        </p:nvSpPr>
        <p:spPr>
          <a:xfrm>
            <a:off x="5130110" y="4135917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1100" b="1" dirty="0">
                <a:cs typeface="Arial" panose="020B0604020202020204" pitchFamily="34" charset="0"/>
              </a:rPr>
              <a:t>Enlace de ingreso a la plataforma Cisco: </a:t>
            </a:r>
            <a:r>
              <a:rPr lang="es-CO" sz="1000" dirty="0">
                <a:solidFill>
                  <a:srgbClr val="3333FF"/>
                </a:solidFill>
                <a:cs typeface="Arial" panose="020B0604020202020204" pitchFamily="34" charset="0"/>
              </a:rPr>
              <a:t>https://</a:t>
            </a:r>
            <a:r>
              <a:rPr lang="es-CO" sz="1000" dirty="0" smtClean="0">
                <a:solidFill>
                  <a:srgbClr val="3333FF"/>
                </a:solidFill>
                <a:cs typeface="Arial" panose="020B0604020202020204" pitchFamily="34" charset="0"/>
              </a:rPr>
              <a:t>videoconfmineducolombia.webex.com/webappng/sites/videoconfmineducolombia/meeting/info/449efd66524245fb8bf976cb0d84e2c4?MTID=m7f14d3ba016db83972d789b729a61e06&amp;siteurl=videoconfmineducolombia&amp;meetingAuthToken=QUhTSwAAAASbZ%2BGP8AOcEt6BuNozR1JJ3qNjcqnlhXmK%2F6cQ1%2FfwhfiICl%2FxSn%2Fa2UkISzs%2Fu5yDZVZI1UfXui9HyihyispDphn8Efj6Pr0gv6FuUvlgz8Ac%2F1VQ8QZTJ80VM4JI8S8HDgljwX6Z4GraDf0sG0%2Fol2hRm2L8ibjPANwpsc1Q%2FTLuqoJTL7%2BDLX%2BRWQs77epAeS02FFgxYrI5zuXZecosUXDux1G%2BkzV9v7fKtiY2Pg%3D%3D</a:t>
            </a:r>
            <a:r>
              <a:rPr lang="es-CO" sz="1000" dirty="0">
                <a:solidFill>
                  <a:srgbClr val="3333FF"/>
                </a:solidFill>
                <a:cs typeface="Arial" panose="020B0604020202020204" pitchFamily="34" charset="0"/>
              </a:rPr>
              <a:t/>
            </a:r>
            <a:br>
              <a:rPr lang="es-CO" sz="1000" dirty="0">
                <a:solidFill>
                  <a:srgbClr val="3333FF"/>
                </a:solidFill>
                <a:cs typeface="Arial" panose="020B0604020202020204" pitchFamily="34" charset="0"/>
              </a:rPr>
            </a:br>
            <a:endParaRPr lang="es-CO" sz="1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919114" y="5808348"/>
            <a:ext cx="33745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</a:rPr>
              <a:t>DECIR LA PALABRA VERDADERA</a:t>
            </a:r>
          </a:p>
          <a:p>
            <a:r>
              <a:rPr lang="es-ES" b="1" dirty="0" smtClean="0">
                <a:solidFill>
                  <a:srgbClr val="FFFF00"/>
                </a:solidFill>
              </a:rPr>
              <a:t>ES TRANSFORMAR AL MUNDO</a:t>
            </a:r>
          </a:p>
          <a:p>
            <a:r>
              <a:rPr lang="es-ES" b="1" dirty="0" smtClean="0">
                <a:solidFill>
                  <a:srgbClr val="FFFF00"/>
                </a:solidFill>
              </a:rPr>
              <a:t>Paulo Freire</a:t>
            </a:r>
            <a:endParaRPr lang="es-CO" b="1" dirty="0">
              <a:solidFill>
                <a:srgbClr val="FFFF00"/>
              </a:solidFill>
            </a:endParaRPr>
          </a:p>
        </p:txBody>
      </p:sp>
      <p:pic>
        <p:nvPicPr>
          <p:cNvPr id="12" name="Imagen 11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1786" y="630416"/>
            <a:ext cx="1638993" cy="85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101628" y="589024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1400" b="1" dirty="0"/>
              <a:t>Cordialmente, </a:t>
            </a:r>
            <a:r>
              <a:rPr lang="es-CO" sz="1400" dirty="0">
                <a:solidFill>
                  <a:srgbClr val="0070C0"/>
                </a:solidFill>
              </a:rPr>
              <a:t> </a:t>
            </a:r>
            <a:br>
              <a:rPr lang="es-CO" sz="1400" dirty="0">
                <a:solidFill>
                  <a:srgbClr val="0070C0"/>
                </a:solidFill>
              </a:rPr>
            </a:br>
            <a:r>
              <a:rPr lang="es-CO" sz="1400" dirty="0">
                <a:solidFill>
                  <a:srgbClr val="0070C0"/>
                </a:solidFill>
              </a:rPr>
              <a:t/>
            </a:r>
            <a:br>
              <a:rPr lang="es-CO" sz="1400" dirty="0">
                <a:solidFill>
                  <a:srgbClr val="0070C0"/>
                </a:solidFill>
              </a:rPr>
            </a:br>
            <a:r>
              <a:rPr lang="es-CO" sz="1400" b="1" dirty="0"/>
              <a:t>JAIRO HERNAN CADENA ORTEGA </a:t>
            </a:r>
            <a:br>
              <a:rPr lang="es-CO" sz="1400" b="1" dirty="0"/>
            </a:br>
            <a:r>
              <a:rPr lang="es-CO" sz="1400" b="1" dirty="0"/>
              <a:t>SECRETARIO DE EDUCACION DEPARTAMENTAL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01447175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425</TotalTime>
  <Words>52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Gabriola</vt:lpstr>
      <vt:lpstr>Tw Cen MT</vt:lpstr>
      <vt:lpstr>Gota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USUARIO_SED</dc:creator>
  <cp:lastModifiedBy>Windows User</cp:lastModifiedBy>
  <cp:revision>32</cp:revision>
  <dcterms:created xsi:type="dcterms:W3CDTF">2020-04-30T20:55:28Z</dcterms:created>
  <dcterms:modified xsi:type="dcterms:W3CDTF">2020-09-21T20:45:39Z</dcterms:modified>
</cp:coreProperties>
</file>